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67" r:id="rId4"/>
    <p:sldId id="262" r:id="rId5"/>
    <p:sldId id="263" r:id="rId6"/>
    <p:sldId id="272" r:id="rId7"/>
    <p:sldId id="270" r:id="rId8"/>
    <p:sldId id="268" r:id="rId9"/>
    <p:sldId id="271" r:id="rId10"/>
    <p:sldId id="273" r:id="rId11"/>
    <p:sldId id="265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9" autoAdjust="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«Степановская средняя общеобразовательная школа»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Верхнекетского района Томской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ЗОЖ нашего класса»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fyk.ucoz.ru/ganteli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544522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обучающиеся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«А» класса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Кл. руководитель: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Ластовец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А.Ф.,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иностранного языка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504/00050e13-2feab9b1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q/QRyfx4LuO5JqHsMrAp7a1Di6wXGekjNt2VnlIUEoT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7/251761/640/img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доровый образ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3.ppt-online.org/files3/slide/f/fnT47hrgcuUIzp5OEZQbosGdJlXmW9k6CjDPLq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птимальный двигательный режим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fsd.videouroki.net/html/2017/12/24/v_5a3fe3db5340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4.googleusercontent.com/YZkVV9zTrONh_97uwElJIoT74Bn9pN0yxlw8Kw98tohKDcNz0SHbx83gmV7qNpPGH-HJEXEAVbTwJQrmy2BlY-0NwoBHoMmKwNXaTfJRJkXTcQqxqN9tMzbqTlZs1BlyP83cTzZ2KWZ_iSTw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3946659/pub_6046ed8a44edc6668141be2c_6046f200665e4413f3088a0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c84/0014926b-437cb5a0/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17923a7a2200f071073f73911239d4a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39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Alla</cp:lastModifiedBy>
  <cp:revision>51</cp:revision>
  <dcterms:created xsi:type="dcterms:W3CDTF">2021-11-27T11:24:05Z</dcterms:created>
  <dcterms:modified xsi:type="dcterms:W3CDTF">2021-11-28T03:44:23Z</dcterms:modified>
</cp:coreProperties>
</file>